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7BDFEDB-1F44-406D-89A5-9C938978507A}">
          <p14:sldIdLst>
            <p14:sldId id="256"/>
            <p14:sldId id="257"/>
          </p14:sldIdLst>
        </p14:section>
        <p14:section name="Seção sem Título" id="{38C0F758-A520-48ED-930A-EE9F833EEB0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microsoft.com/office/2016/11/relationships/changesInfo" Target="changesInfos/changesInfo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con de Oliveira" userId="78dca41b0f7ea1e8" providerId="LiveId" clId="{29832533-A38B-4D1A-9E17-3C69848F07E5}"/>
    <pc:docChg chg="custSel modSld">
      <pc:chgData name="Maicon de Oliveira" userId="78dca41b0f7ea1e8" providerId="LiveId" clId="{29832533-A38B-4D1A-9E17-3C69848F07E5}" dt="2025-07-03T15:13:07.787" v="14" actId="478"/>
      <pc:docMkLst>
        <pc:docMk/>
      </pc:docMkLst>
      <pc:sldChg chg="delSp modSp mod">
        <pc:chgData name="Maicon de Oliveira" userId="78dca41b0f7ea1e8" providerId="LiveId" clId="{29832533-A38B-4D1A-9E17-3C69848F07E5}" dt="2025-07-03T15:13:05.484" v="9" actId="478"/>
        <pc:sldMkLst>
          <pc:docMk/>
          <pc:sldMk cId="3750130117" sldId="256"/>
        </pc:sldMkLst>
        <pc:picChg chg="del">
          <ac:chgData name="Maicon de Oliveira" userId="78dca41b0f7ea1e8" providerId="LiveId" clId="{29832533-A38B-4D1A-9E17-3C69848F07E5}" dt="2025-07-03T15:13:05.484" v="9" actId="478"/>
          <ac:picMkLst>
            <pc:docMk/>
            <pc:sldMk cId="3750130117" sldId="256"/>
            <ac:picMk id="9" creationId="{13EEDEF6-B07E-92CE-A175-847670AB3712}"/>
          </ac:picMkLst>
        </pc:picChg>
        <pc:picChg chg="del">
          <ac:chgData name="Maicon de Oliveira" userId="78dca41b0f7ea1e8" providerId="LiveId" clId="{29832533-A38B-4D1A-9E17-3C69848F07E5}" dt="2025-07-03T15:13:04.626" v="7" actId="478"/>
          <ac:picMkLst>
            <pc:docMk/>
            <pc:sldMk cId="3750130117" sldId="256"/>
            <ac:picMk id="15" creationId="{912B8D43-CC06-C2AC-B13B-EBEEA64A99A4}"/>
          </ac:picMkLst>
        </pc:picChg>
        <pc:picChg chg="del">
          <ac:chgData name="Maicon de Oliveira" userId="78dca41b0f7ea1e8" providerId="LiveId" clId="{29832533-A38B-4D1A-9E17-3C69848F07E5}" dt="2025-07-03T15:13:05.014" v="8" actId="478"/>
          <ac:picMkLst>
            <pc:docMk/>
            <pc:sldMk cId="3750130117" sldId="256"/>
            <ac:picMk id="19" creationId="{A4DFCBC8-91F1-0049-D115-6E04C2E4B84C}"/>
          </ac:picMkLst>
        </pc:picChg>
        <pc:picChg chg="del">
          <ac:chgData name="Maicon de Oliveira" userId="78dca41b0f7ea1e8" providerId="LiveId" clId="{29832533-A38B-4D1A-9E17-3C69848F07E5}" dt="2025-07-03T15:13:03.481" v="5" actId="478"/>
          <ac:picMkLst>
            <pc:docMk/>
            <pc:sldMk cId="3750130117" sldId="256"/>
            <ac:picMk id="21" creationId="{016F0AE4-538B-DC00-2B71-5B5E4A68D6DC}"/>
          </ac:picMkLst>
        </pc:picChg>
        <pc:picChg chg="del">
          <ac:chgData name="Maicon de Oliveira" userId="78dca41b0f7ea1e8" providerId="LiveId" clId="{29832533-A38B-4D1A-9E17-3C69848F07E5}" dt="2025-07-03T15:13:01.409" v="1" actId="478"/>
          <ac:picMkLst>
            <pc:docMk/>
            <pc:sldMk cId="3750130117" sldId="256"/>
            <ac:picMk id="23" creationId="{E8C33A46-0AD5-FFA3-A130-295F94E63D9C}"/>
          </ac:picMkLst>
        </pc:picChg>
        <pc:picChg chg="del">
          <ac:chgData name="Maicon de Oliveira" userId="78dca41b0f7ea1e8" providerId="LiveId" clId="{29832533-A38B-4D1A-9E17-3C69848F07E5}" dt="2025-07-03T15:13:02.847" v="4" actId="478"/>
          <ac:picMkLst>
            <pc:docMk/>
            <pc:sldMk cId="3750130117" sldId="256"/>
            <ac:picMk id="37" creationId="{DA82320B-7CD5-3DBC-9344-71E26D2C22FF}"/>
          </ac:picMkLst>
        </pc:picChg>
        <pc:picChg chg="del">
          <ac:chgData name="Maicon de Oliveira" userId="78dca41b0f7ea1e8" providerId="LiveId" clId="{29832533-A38B-4D1A-9E17-3C69848F07E5}" dt="2025-07-03T15:13:04.022" v="6" actId="478"/>
          <ac:picMkLst>
            <pc:docMk/>
            <pc:sldMk cId="3750130117" sldId="256"/>
            <ac:picMk id="42" creationId="{7E9F1D71-C62E-4BBF-026E-4CA63E3F0D7D}"/>
          </ac:picMkLst>
        </pc:picChg>
        <pc:picChg chg="del">
          <ac:chgData name="Maicon de Oliveira" userId="78dca41b0f7ea1e8" providerId="LiveId" clId="{29832533-A38B-4D1A-9E17-3C69848F07E5}" dt="2025-07-03T15:13:00.800" v="0" actId="478"/>
          <ac:picMkLst>
            <pc:docMk/>
            <pc:sldMk cId="3750130117" sldId="256"/>
            <ac:picMk id="46" creationId="{4B459325-1C28-C3FC-D818-6DEF5D98006B}"/>
          </ac:picMkLst>
        </pc:picChg>
        <pc:picChg chg="del mod">
          <ac:chgData name="Maicon de Oliveira" userId="78dca41b0f7ea1e8" providerId="LiveId" clId="{29832533-A38B-4D1A-9E17-3C69848F07E5}" dt="2025-07-03T15:13:01.963" v="3" actId="478"/>
          <ac:picMkLst>
            <pc:docMk/>
            <pc:sldMk cId="3750130117" sldId="256"/>
            <ac:picMk id="48" creationId="{6D34E29C-BD66-4913-4648-EC6FB86E9305}"/>
          </ac:picMkLst>
        </pc:picChg>
      </pc:sldChg>
      <pc:sldChg chg="delSp modSp mod">
        <pc:chgData name="Maicon de Oliveira" userId="78dca41b0f7ea1e8" providerId="LiveId" clId="{29832533-A38B-4D1A-9E17-3C69848F07E5}" dt="2025-07-03T15:13:07.787" v="14" actId="478"/>
        <pc:sldMkLst>
          <pc:docMk/>
          <pc:sldMk cId="1500942537" sldId="257"/>
        </pc:sldMkLst>
        <pc:picChg chg="del mod">
          <ac:chgData name="Maicon de Oliveira" userId="78dca41b0f7ea1e8" providerId="LiveId" clId="{29832533-A38B-4D1A-9E17-3C69848F07E5}" dt="2025-07-03T15:13:06.861" v="11" actId="478"/>
          <ac:picMkLst>
            <pc:docMk/>
            <pc:sldMk cId="1500942537" sldId="257"/>
            <ac:picMk id="50" creationId="{7D1100DE-238F-1804-49BC-87F8F970EA2C}"/>
          </ac:picMkLst>
        </pc:picChg>
        <pc:picChg chg="del mod">
          <ac:chgData name="Maicon de Oliveira" userId="78dca41b0f7ea1e8" providerId="LiveId" clId="{29832533-A38B-4D1A-9E17-3C69848F07E5}" dt="2025-07-03T15:13:07.339" v="13" actId="478"/>
          <ac:picMkLst>
            <pc:docMk/>
            <pc:sldMk cId="1500942537" sldId="257"/>
            <ac:picMk id="52" creationId="{81725D91-B833-A020-3B2D-F423A3641005}"/>
          </ac:picMkLst>
        </pc:picChg>
        <pc:picChg chg="del">
          <ac:chgData name="Maicon de Oliveira" userId="78dca41b0f7ea1e8" providerId="LiveId" clId="{29832533-A38B-4D1A-9E17-3C69848F07E5}" dt="2025-07-03T15:13:07.787" v="14" actId="478"/>
          <ac:picMkLst>
            <pc:docMk/>
            <pc:sldMk cId="1500942537" sldId="257"/>
            <ac:picMk id="54" creationId="{58910AB9-2CE2-8047-4B9F-72A640BE00FF}"/>
          </ac:picMkLst>
        </pc:pic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15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3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92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81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37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54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51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47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99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74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61726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F0E57-4379-4589-B6A6-65AB9B3F8E22}" type="datetimeFigureOut">
              <a:rPr lang="pt-BR" smtClean="0"/>
              <a:t>03/07/2025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DCBC3-E8D7-4DA4-83CB-5B107E13C9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2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/>
          <p:cNvSpPr/>
          <p:nvPr/>
        </p:nvSpPr>
        <p:spPr>
          <a:xfrm>
            <a:off x="4659576" y="5273501"/>
            <a:ext cx="2009144" cy="1468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6893176" y="1773324"/>
            <a:ext cx="2009144" cy="1455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60589" y="5289698"/>
            <a:ext cx="2122123" cy="1455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2385572" y="5286916"/>
            <a:ext cx="2056059" cy="1454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375320" y="1791472"/>
            <a:ext cx="2066322" cy="1455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590662" y="205273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RELATÓRIO FOTOGRÁFICO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003" y="574605"/>
            <a:ext cx="10261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UNIDADE: APS Hortolândia</a:t>
            </a:r>
          </a:p>
          <a:p>
            <a:r>
              <a:rPr lang="pt-BR" dirty="0"/>
              <a:t>ENDEREÇO: Rua José Agostinho, nº 604, Jardim Santana , Hortolândia SP</a:t>
            </a:r>
          </a:p>
          <a:p>
            <a:r>
              <a:rPr lang="pt-BR" dirty="0"/>
              <a:t>CLASSIFICAÇÃO DO SERVIÇO: ( ) PREVENTIVO (X) CORRETIVO                                                   DATA: 05/12/2024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0" y="149793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V="1">
            <a:off x="0" y="574604"/>
            <a:ext cx="12192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48283" y="1791475"/>
            <a:ext cx="2134431" cy="1455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9759481" y="1791475"/>
            <a:ext cx="233839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Local: APS Hortolândia</a:t>
            </a:r>
          </a:p>
          <a:p>
            <a:r>
              <a:rPr lang="pt-BR" sz="1200" dirty="0"/>
              <a:t>Item:</a:t>
            </a:r>
          </a:p>
          <a:p>
            <a:endParaRPr lang="pt-BR" sz="1200" dirty="0"/>
          </a:p>
          <a:p>
            <a:r>
              <a:rPr lang="pt-BR" sz="1200" dirty="0"/>
              <a:t>Descrição da Ocorrência:</a:t>
            </a:r>
          </a:p>
          <a:p>
            <a:r>
              <a:rPr lang="pt-BR" sz="1200" dirty="0"/>
              <a:t>Substituição sifão.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8283" y="3540591"/>
            <a:ext cx="2134431" cy="1455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9759480" y="3540587"/>
            <a:ext cx="233839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Local: APS Hortolândia</a:t>
            </a:r>
          </a:p>
          <a:p>
            <a:r>
              <a:rPr lang="pt-BR" sz="1200" dirty="0"/>
              <a:t>Item:</a:t>
            </a:r>
          </a:p>
          <a:p>
            <a:endParaRPr lang="pt-BR" sz="1200" dirty="0"/>
          </a:p>
          <a:p>
            <a:r>
              <a:rPr lang="pt-BR" sz="1200" dirty="0"/>
              <a:t>Descrição da Ocorrência:</a:t>
            </a:r>
          </a:p>
          <a:p>
            <a:r>
              <a:rPr lang="pt-BR" sz="1200" dirty="0"/>
              <a:t>Substituição sifão.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4634248" y="1791472"/>
            <a:ext cx="2066322" cy="1455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2375321" y="3540587"/>
            <a:ext cx="2066322" cy="1455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9759480" y="5289699"/>
            <a:ext cx="233839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Local: APS Hortolândia</a:t>
            </a:r>
          </a:p>
          <a:p>
            <a:r>
              <a:rPr lang="pt-BR" sz="1200" dirty="0"/>
              <a:t>Item:</a:t>
            </a:r>
          </a:p>
          <a:p>
            <a:endParaRPr lang="pt-BR" sz="1200" dirty="0"/>
          </a:p>
          <a:p>
            <a:r>
              <a:rPr lang="pt-BR" sz="1200" dirty="0"/>
              <a:t>Descrição da Ocorrência:</a:t>
            </a:r>
          </a:p>
          <a:p>
            <a:r>
              <a:rPr lang="pt-BR" sz="1200" dirty="0"/>
              <a:t>Substituição assento sanitário.</a:t>
            </a:r>
          </a:p>
        </p:txBody>
      </p:sp>
    </p:spTree>
    <p:extLst>
      <p:ext uri="{BB962C8B-B14F-4D97-AF65-F5344CB8AC3E}">
        <p14:creationId xmlns:p14="http://schemas.microsoft.com/office/powerpoint/2010/main" val="3750130117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7-02 1146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7-02 1203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7-03 1019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7-03 1158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7-03 12023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7-03 12052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7-03 19405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7-03 19413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7-03 19414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7-04 08225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7-04 08265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7-04 08440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7-04 0846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7-04 0911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7-04 0935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7-04 1056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5B382-F484-2583-4C33-7A476664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5723C214-BB26-DCEA-B6D8-E143A6233961}"/>
              </a:ext>
            </a:extLst>
          </p:cNvPr>
          <p:cNvSpPr/>
          <p:nvPr/>
        </p:nvSpPr>
        <p:spPr>
          <a:xfrm>
            <a:off x="2375320" y="1791472"/>
            <a:ext cx="2066322" cy="1455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E816FE-E6E8-5FA8-E264-2941AE36A438}"/>
              </a:ext>
            </a:extLst>
          </p:cNvPr>
          <p:cNvSpPr txBox="1"/>
          <p:nvPr/>
        </p:nvSpPr>
        <p:spPr>
          <a:xfrm>
            <a:off x="4590662" y="205273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RELATÓRIO FOTOGRÁFICO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128812-DA4C-5E14-4152-CB4CD3CA14EC}"/>
              </a:ext>
            </a:extLst>
          </p:cNvPr>
          <p:cNvSpPr txBox="1"/>
          <p:nvPr/>
        </p:nvSpPr>
        <p:spPr>
          <a:xfrm>
            <a:off x="54003" y="574605"/>
            <a:ext cx="10261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UNIDADE: APS Hortolândia</a:t>
            </a:r>
          </a:p>
          <a:p>
            <a:r>
              <a:rPr lang="pt-BR" dirty="0"/>
              <a:t>ENDEREÇO: Rua José Agostinho, nº 604, Jardim Santana , Hortolândia SP</a:t>
            </a:r>
          </a:p>
          <a:p>
            <a:r>
              <a:rPr lang="pt-BR" dirty="0"/>
              <a:t>CLASSIFICAÇÃO DO SERVIÇO: ( ) PREVENTIVO (X) CORRETIVO                                                   DATA: 05/12/2024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D18CB70-8318-952F-B5F1-18B4E07515CE}"/>
              </a:ext>
            </a:extLst>
          </p:cNvPr>
          <p:cNvCxnSpPr/>
          <p:nvPr/>
        </p:nvCxnSpPr>
        <p:spPr>
          <a:xfrm>
            <a:off x="0" y="149793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B0390D5-F9D6-6045-B928-480FBAA91795}"/>
              </a:ext>
            </a:extLst>
          </p:cNvPr>
          <p:cNvCxnSpPr/>
          <p:nvPr/>
        </p:nvCxnSpPr>
        <p:spPr>
          <a:xfrm flipV="1">
            <a:off x="0" y="574604"/>
            <a:ext cx="12192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ABCC81F7-369E-3322-6FD8-A71A65E80B7E}"/>
              </a:ext>
            </a:extLst>
          </p:cNvPr>
          <p:cNvSpPr/>
          <p:nvPr/>
        </p:nvSpPr>
        <p:spPr>
          <a:xfrm>
            <a:off x="48283" y="1791475"/>
            <a:ext cx="2134431" cy="1455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D10F1D8-6446-4B57-4C79-4785DF8441E8}"/>
              </a:ext>
            </a:extLst>
          </p:cNvPr>
          <p:cNvSpPr txBox="1"/>
          <p:nvPr/>
        </p:nvSpPr>
        <p:spPr>
          <a:xfrm>
            <a:off x="9759481" y="1791475"/>
            <a:ext cx="233839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Local: APS Hortolândia</a:t>
            </a:r>
          </a:p>
          <a:p>
            <a:r>
              <a:rPr lang="pt-BR" sz="1200" dirty="0"/>
              <a:t>Item:</a:t>
            </a:r>
          </a:p>
          <a:p>
            <a:endParaRPr lang="pt-BR" sz="1200" dirty="0"/>
          </a:p>
          <a:p>
            <a:r>
              <a:rPr lang="pt-BR" sz="1200" dirty="0"/>
              <a:t>Descrição da Ocorrência:</a:t>
            </a:r>
          </a:p>
          <a:p>
            <a:r>
              <a:rPr lang="pt-BR" sz="1200" dirty="0"/>
              <a:t>Substituição fechadura para porta de vidro.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76C5F86-87DE-8E34-5FC8-1CDDC13B706F}"/>
              </a:ext>
            </a:extLst>
          </p:cNvPr>
          <p:cNvSpPr/>
          <p:nvPr/>
        </p:nvSpPr>
        <p:spPr>
          <a:xfrm>
            <a:off x="4634248" y="1791472"/>
            <a:ext cx="2066322" cy="1455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42537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RELATÓRIO FOTOGRÁFICO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UNIDADE: APS Hortolândia</a:t>
            </a:r>
          </a:p>
          <a:p>
            <a:r>
              <a:t>ENDEREÇO: Rua José Agostinho, nº 604, Jardim Santana, Hortolândia SP</a:t>
            </a:r>
          </a:p>
          <a:p>
            <a:r>
              <a:t>CLASSIFICAÇÃO DO SERVIÇO: (CORRETIVO)</a:t>
            </a:r>
          </a:p>
          <a:p>
            <a:r>
              <a:t>DATA: 04/07/2025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2-11 183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2-11 1832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2-11 1833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2-11 1833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2-11 18340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2-11 18342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2-11 1848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2-11 18481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2-11 18482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2-11 184847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2-11 18491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2-11 20591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2-20 2214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2-20 2218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3-03 1321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3-03 1434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3-03 14350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4-17 0803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4-17 08031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4-17 10141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4-17 10141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4-17 10142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4-17 10143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4-17 10364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4-17 1218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4-17 1218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4-21 1900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4-29 1930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5-06 23035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5-19 09170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5-19 0917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5-19 09175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5-19 22041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5-19 22283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5-19 22291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5-19 22291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5-19 223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5-19 2230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5-19 2232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5-19 2232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5-19 22421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5-30 10010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6-03 09165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6-03 09312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6-03 1248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6-03 124823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6-05 11520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6-06 08393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6-06 090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6-06 0903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6-06 0903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6-06 0904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6-06 09114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6-16 18431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6-16 21043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6-16 2234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6-16 22462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6-26 10520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6-26 10540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6-26 10540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ptura de tela 2025-06-26 1226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900000"/>
            <a:ext cx="1800000" cy="1440000"/>
          </a:xfrm>
          <a:prstGeom prst="rect">
            <a:avLst/>
          </a:prstGeom>
        </p:spPr>
      </p:pic>
      <p:pic>
        <p:nvPicPr>
          <p:cNvPr id="4" name="Picture 3" descr="Captura de tela 2025-06-27 0833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0" y="900000"/>
            <a:ext cx="1800000" cy="1440000"/>
          </a:xfrm>
          <a:prstGeom prst="rect">
            <a:avLst/>
          </a:prstGeom>
        </p:spPr>
      </p:pic>
      <p:pic>
        <p:nvPicPr>
          <p:cNvPr id="5" name="Picture 4" descr="Captura de tela 2025-06-27 0833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00" y="900000"/>
            <a:ext cx="1800000" cy="1440000"/>
          </a:xfrm>
          <a:prstGeom prst="rect">
            <a:avLst/>
          </a:prstGeom>
        </p:spPr>
      </p:pic>
      <p:pic>
        <p:nvPicPr>
          <p:cNvPr id="6" name="Picture 5" descr="Captura de tela 2025-06-30 0943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0" y="900000"/>
            <a:ext cx="1800000" cy="1440000"/>
          </a:xfrm>
          <a:prstGeom prst="rect">
            <a:avLst/>
          </a:prstGeom>
        </p:spPr>
      </p:pic>
      <p:pic>
        <p:nvPicPr>
          <p:cNvPr id="7" name="Picture 6" descr="Captura de tela 2025-06-30 1048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2052000"/>
            <a:ext cx="1800000" cy="1440000"/>
          </a:xfrm>
          <a:prstGeom prst="rect">
            <a:avLst/>
          </a:prstGeom>
        </p:spPr>
      </p:pic>
      <p:pic>
        <p:nvPicPr>
          <p:cNvPr id="8" name="Picture 7" descr="Captura de tela 2025-06-30 1209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00" y="2052000"/>
            <a:ext cx="1800000" cy="1440000"/>
          </a:xfrm>
          <a:prstGeom prst="rect">
            <a:avLst/>
          </a:prstGeom>
        </p:spPr>
      </p:pic>
      <p:pic>
        <p:nvPicPr>
          <p:cNvPr id="9" name="Picture 8" descr="Captura de tela 2025-07-01 17273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000" y="2052000"/>
            <a:ext cx="1800000" cy="1440000"/>
          </a:xfrm>
          <a:prstGeom prst="rect">
            <a:avLst/>
          </a:prstGeom>
        </p:spPr>
      </p:pic>
      <p:pic>
        <p:nvPicPr>
          <p:cNvPr id="10" name="Picture 9" descr="Captura de tela 2025-07-01 17562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000" y="2052000"/>
            <a:ext cx="1800000" cy="1440000"/>
          </a:xfrm>
          <a:prstGeom prst="rect">
            <a:avLst/>
          </a:prstGeom>
        </p:spPr>
      </p:pic>
      <p:pic>
        <p:nvPicPr>
          <p:cNvPr id="11" name="Picture 10" descr="Captura de tela 2025-07-02 10562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3204000"/>
            <a:ext cx="1800000" cy="1440000"/>
          </a:xfrm>
          <a:prstGeom prst="rect">
            <a:avLst/>
          </a:prstGeom>
        </p:spPr>
      </p:pic>
      <p:pic>
        <p:nvPicPr>
          <p:cNvPr id="12" name="Picture 11" descr="Captura de tela 2025-07-02 10562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2000" y="3204000"/>
            <a:ext cx="1800000" cy="1440000"/>
          </a:xfrm>
          <a:prstGeom prst="rect">
            <a:avLst/>
          </a:prstGeom>
        </p:spPr>
      </p:pic>
      <p:pic>
        <p:nvPicPr>
          <p:cNvPr id="13" name="Picture 12" descr="Captura de tela 2025-07-02 11354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4000" y="3204000"/>
            <a:ext cx="1800000" cy="1440000"/>
          </a:xfrm>
          <a:prstGeom prst="rect">
            <a:avLst/>
          </a:prstGeom>
        </p:spPr>
      </p:pic>
      <p:pic>
        <p:nvPicPr>
          <p:cNvPr id="14" name="Picture 13" descr="Captura de tela 2025-07-02 114315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6000" y="3204000"/>
            <a:ext cx="1800000" cy="14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125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Michele Saraiva</dc:creator>
  <cp:lastModifiedBy>Maicon de Oliveira</cp:lastModifiedBy>
  <cp:revision>30</cp:revision>
  <dcterms:created xsi:type="dcterms:W3CDTF">2023-02-17T14:50:56Z</dcterms:created>
  <dcterms:modified xsi:type="dcterms:W3CDTF">2025-07-03T15:13:11Z</dcterms:modified>
</cp:coreProperties>
</file>